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690"/>
  </p:normalViewPr>
  <p:slideViewPr>
    <p:cSldViewPr snapToGrid="0" snapToObjects="1">
      <p:cViewPr varScale="1">
        <p:scale>
          <a:sx n="81" d="100"/>
          <a:sy n="81" d="100"/>
        </p:scale>
        <p:origin x="20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Interests in Library Science as a profession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Randi-Marie’s Power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7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58071"/>
          </a:xfrm>
        </p:spPr>
        <p:txBody>
          <a:bodyPr/>
          <a:lstStyle/>
          <a:p>
            <a:r>
              <a:rPr lang="en-US" dirty="0" smtClean="0"/>
              <a:t>Elementary School Media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8083"/>
            <a:ext cx="10058400" cy="4861102"/>
          </a:xfrm>
        </p:spPr>
        <p:txBody>
          <a:bodyPr/>
          <a:lstStyle/>
          <a:p>
            <a:r>
              <a:rPr lang="en-US" dirty="0" smtClean="0"/>
              <a:t>This is the area I am most familiar with as I have been employed in a public school elementary media center for the past year. It is fun and rewarding but a lot of work- a librarian is more than someone who just checks in or out books, as seen by the picture below. I am planning on getting my school library certification.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532" y="2958524"/>
            <a:ext cx="4950372" cy="367013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1076" y="5612999"/>
            <a:ext cx="27011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Image Source: http://</a:t>
            </a:r>
            <a:r>
              <a:rPr lang="en-US" sz="1200" dirty="0" err="1"/>
              <a:t>columbuspublicschools.org</a:t>
            </a:r>
            <a:r>
              <a:rPr lang="en-US" sz="1200" dirty="0"/>
              <a:t>/</a:t>
            </a:r>
            <a:r>
              <a:rPr lang="en-US" sz="1200" dirty="0" err="1"/>
              <a:t>lostcreek</a:t>
            </a:r>
            <a:r>
              <a:rPr lang="en-US" sz="1200" dirty="0"/>
              <a:t>/</a:t>
            </a:r>
            <a:r>
              <a:rPr lang="en-US" sz="1200" dirty="0" err="1"/>
              <a:t>wp</a:t>
            </a:r>
            <a:r>
              <a:rPr lang="en-US" sz="1200" dirty="0"/>
              <a:t>-content/uploads/sites/5/2014/06/4cs.png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2081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High School Media Center Coordinator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2380456"/>
            <a:ext cx="5080000" cy="3378200"/>
          </a:xfrm>
        </p:spPr>
      </p:pic>
      <p:sp>
        <p:nvSpPr>
          <p:cNvPr id="5" name="TextBox 4"/>
          <p:cNvSpPr txBox="1"/>
          <p:nvPr/>
        </p:nvSpPr>
        <p:spPr>
          <a:xfrm>
            <a:off x="331076" y="5250824"/>
            <a:ext cx="2900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Source: http://</a:t>
            </a:r>
            <a:r>
              <a:rPr lang="en-US" sz="1200" dirty="0" err="1"/>
              <a:t>www.nashvillechamber.com</a:t>
            </a:r>
            <a:r>
              <a:rPr lang="en-US" sz="1200" dirty="0"/>
              <a:t>/sf-images/default-source/blog-photos/hillwood-library-080812.jpg?sfvrsn=0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49862" y="2084397"/>
            <a:ext cx="31058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the high school media center becoming more of a collaborative area, it has become an area that appeals to me, and so again, I will be pursuing my school certification. It is great to see school libraries finally following the trend of technology. The picture to the right shows a high school library that I would love to work at.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5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Library Children’s Librarian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60331"/>
            <a:ext cx="10058400" cy="4174709"/>
          </a:xfrm>
        </p:spPr>
        <p:txBody>
          <a:bodyPr/>
          <a:lstStyle/>
          <a:p>
            <a:r>
              <a:rPr lang="en-US" dirty="0" smtClean="0"/>
              <a:t>Now what kid wouldn’t want to go to the library if they had this contraption to play and read in? If I don’t get a full-time job in a school setting after I complete my MLIS than I would really want to become a public library librarian in the children’s area. I think the teacher in me is what makes it so appealing to me to work with young children.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517" y="3350691"/>
            <a:ext cx="6027683" cy="28942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7918" y="5229240"/>
            <a:ext cx="37364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 Source: http</a:t>
            </a:r>
            <a:r>
              <a:rPr lang="en-US" sz="1200" dirty="0"/>
              <a:t>://</a:t>
            </a:r>
            <a:r>
              <a:rPr lang="en-US" sz="1200" dirty="0" err="1"/>
              <a:t>www.redboxworkshop.com</a:t>
            </a:r>
            <a:r>
              <a:rPr lang="en-US" sz="1200" dirty="0"/>
              <a:t>/media/portfolio/</a:t>
            </a:r>
            <a:r>
              <a:rPr lang="en-US" sz="1200" dirty="0" err="1"/>
              <a:t>childrens</a:t>
            </a:r>
            <a:r>
              <a:rPr lang="en-US" sz="1200" dirty="0"/>
              <a:t>-libraries/</a:t>
            </a:r>
            <a:r>
              <a:rPr lang="en-US" sz="1200" dirty="0" err="1"/>
              <a:t>evanston</a:t>
            </a:r>
            <a:r>
              <a:rPr lang="en-US" sz="1200" dirty="0"/>
              <a:t>-public-library/</a:t>
            </a:r>
            <a:r>
              <a:rPr lang="en-US" sz="1200" dirty="0" err="1"/>
              <a:t>childrens</a:t>
            </a:r>
            <a:r>
              <a:rPr lang="en-US" sz="1200" dirty="0"/>
              <a:t>-library/evanston-childrens-library-007.jpg</a:t>
            </a:r>
          </a:p>
        </p:txBody>
      </p:sp>
    </p:spTree>
    <p:extLst>
      <p:ext uri="{BB962C8B-B14F-4D97-AF65-F5344CB8AC3E}">
        <p14:creationId xmlns:p14="http://schemas.microsoft.com/office/powerpoint/2010/main" val="49123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896" y="1499300"/>
            <a:ext cx="3468413" cy="13716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575" y="2995448"/>
            <a:ext cx="5219056" cy="1272276"/>
          </a:xfrm>
        </p:spPr>
        <p:txBody>
          <a:bodyPr>
            <a:normAutofit/>
          </a:bodyPr>
          <a:lstStyle/>
          <a:p>
            <a:r>
              <a:rPr lang="en-US" dirty="0" smtClean="0"/>
              <a:t>So those are my options and what I have in mind for my career goals once I complete my MLIS degree. I hope you enjoyed my brief power point. Thank you.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00" y="3395103"/>
            <a:ext cx="2104330" cy="23963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7139" y="5791462"/>
            <a:ext cx="21043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</a:t>
            </a:r>
            <a:r>
              <a:rPr lang="en-US" sz="1200" dirty="0" err="1"/>
              <a:t>www.clipartheaven.com</a:t>
            </a:r>
            <a:r>
              <a:rPr lang="en-US" sz="1200" dirty="0"/>
              <a:t>/clipart/</a:t>
            </a:r>
            <a:r>
              <a:rPr lang="en-US" sz="1200" dirty="0" err="1"/>
              <a:t>education_&amp;_schools</a:t>
            </a:r>
            <a:r>
              <a:rPr lang="en-US" sz="1200" dirty="0"/>
              <a:t>/</a:t>
            </a:r>
            <a:r>
              <a:rPr lang="en-US" sz="1200" dirty="0" err="1"/>
              <a:t>classroom_&amp;_activities</a:t>
            </a:r>
            <a:r>
              <a:rPr lang="en-US" sz="1200" dirty="0"/>
              <a:t>/library_2.gif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90" y="279984"/>
            <a:ext cx="2884420" cy="19902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4793" y="2270234"/>
            <a:ext cx="30587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</a:t>
            </a:r>
            <a:r>
              <a:rPr lang="en-US" sz="1200" dirty="0" err="1"/>
              <a:t>content.mycutegraphics.com</a:t>
            </a:r>
            <a:r>
              <a:rPr lang="en-US" sz="1200" dirty="0"/>
              <a:t>/graphics/school/classroom-</a:t>
            </a:r>
            <a:r>
              <a:rPr lang="en-US" sz="1200" dirty="0" err="1"/>
              <a:t>librarian.png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895" y="3631586"/>
            <a:ext cx="2251808" cy="215987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729900" y="5791462"/>
            <a:ext cx="1815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</a:t>
            </a:r>
            <a:r>
              <a:rPr lang="en-US" sz="1200" dirty="0" err="1"/>
              <a:t>www.clipartlord.com</a:t>
            </a:r>
            <a:r>
              <a:rPr lang="en-US" sz="1200" dirty="0"/>
              <a:t>/</a:t>
            </a:r>
            <a:r>
              <a:rPr lang="en-US" sz="1200" dirty="0" err="1"/>
              <a:t>wp</a:t>
            </a:r>
            <a:r>
              <a:rPr lang="en-US" sz="1200" dirty="0"/>
              <a:t>-content/uploads/2014/03/</a:t>
            </a:r>
            <a:r>
              <a:rPr lang="en-US" sz="1200" dirty="0" err="1"/>
              <a:t>library.png</a:t>
            </a:r>
            <a:endParaRPr lang="en-US" sz="1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404" y="279984"/>
            <a:ext cx="1666299" cy="179945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097404" y="2079443"/>
            <a:ext cx="16504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</a:t>
            </a:r>
            <a:r>
              <a:rPr lang="en-US" sz="1200" dirty="0" err="1"/>
              <a:t>content.mycutegraphics.com</a:t>
            </a:r>
            <a:r>
              <a:rPr lang="en-US" sz="1200" dirty="0"/>
              <a:t>/graphics/reading/dog-</a:t>
            </a:r>
            <a:r>
              <a:rPr lang="en-US" sz="1200" dirty="0" err="1"/>
              <a:t>reading.png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51279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69</TotalTime>
  <Words>304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 Interests in Library Science as a profession</vt:lpstr>
      <vt:lpstr>Elementary School Media Center</vt:lpstr>
      <vt:lpstr>High School Media Center Coordinator</vt:lpstr>
      <vt:lpstr>Public Library Children’s Librarian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Interests in Library Science as a profession</dc:title>
  <dc:creator>Michael Gonsalves</dc:creator>
  <cp:lastModifiedBy>Michael Gonsalves</cp:lastModifiedBy>
  <cp:revision>9</cp:revision>
  <dcterms:created xsi:type="dcterms:W3CDTF">2016-08-29T22:30:28Z</dcterms:created>
  <dcterms:modified xsi:type="dcterms:W3CDTF">2016-08-29T23:40:04Z</dcterms:modified>
</cp:coreProperties>
</file>